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fld id="{77012DCD-F6FB-4BA0-9F95-1E6795531B0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Light Sensor (Adafruit ESP32)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rcRect l="30813" t="9701" r="31990" b="24175"/>
          <a:stretch/>
        </p:blipFill>
        <p:spPr>
          <a:xfrm>
            <a:off x="3109320" y="1554480"/>
            <a:ext cx="3748680" cy="3748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Pin Location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12669" t="27437" r="48319" b="14499"/>
          <a:stretch/>
        </p:blipFill>
        <p:spPr>
          <a:xfrm>
            <a:off x="640080" y="1829160"/>
            <a:ext cx="3931560" cy="329148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rcRect l="25370" t="45176" r="57390" b="45141"/>
          <a:stretch/>
        </p:blipFill>
        <p:spPr>
          <a:xfrm>
            <a:off x="5212440" y="2011680"/>
            <a:ext cx="4055760" cy="1280160"/>
          </a:xfrm>
          <a:prstGeom prst="rect">
            <a:avLst/>
          </a:prstGeom>
          <a:ln>
            <a:noFill/>
          </a:ln>
        </p:spPr>
      </p:pic>
      <p:sp>
        <p:nvSpPr>
          <p:cNvPr id="48" name="Line 2"/>
          <p:cNvSpPr/>
          <p:nvPr/>
        </p:nvSpPr>
        <p:spPr>
          <a:xfrm>
            <a:off x="2377440" y="1737360"/>
            <a:ext cx="91440" cy="82296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TextShape 3"/>
          <p:cNvSpPr txBox="1"/>
          <p:nvPr/>
        </p:nvSpPr>
        <p:spPr>
          <a:xfrm>
            <a:off x="2166120" y="1299600"/>
            <a:ext cx="4856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Arial"/>
              </a:rPr>
              <a:t>SS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3200" spc="-1" strike="noStrike">
                <a:latin typeface="Arial"/>
              </a:rPr>
              <a:t>Adafruit ESP32 Feather with Light Sensor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rcRect l="38976" t="35500" r="22014" b="37078"/>
          <a:stretch/>
        </p:blipFill>
        <p:spPr>
          <a:xfrm>
            <a:off x="549000" y="2286360"/>
            <a:ext cx="3931560" cy="155412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rcRect l="44419" t="33890" r="26549" b="32238"/>
          <a:stretch/>
        </p:blipFill>
        <p:spPr>
          <a:xfrm>
            <a:off x="5943600" y="3383640"/>
            <a:ext cx="2925720" cy="191988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3"/>
          <a:srcRect l="30813" t="9701" r="31990" b="58044"/>
          <a:stretch/>
        </p:blipFill>
        <p:spPr>
          <a:xfrm>
            <a:off x="5303880" y="1006560"/>
            <a:ext cx="3748680" cy="1828080"/>
          </a:xfrm>
          <a:prstGeom prst="rect">
            <a:avLst/>
          </a:prstGeom>
          <a:ln>
            <a:noFill/>
          </a:ln>
        </p:spPr>
      </p:pic>
      <p:sp>
        <p:nvSpPr>
          <p:cNvPr id="54" name="Line 2"/>
          <p:cNvSpPr/>
          <p:nvPr/>
        </p:nvSpPr>
        <p:spPr>
          <a:xfrm>
            <a:off x="6035040" y="2743200"/>
            <a:ext cx="457200" cy="164592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Line 3"/>
          <p:cNvSpPr/>
          <p:nvPr/>
        </p:nvSpPr>
        <p:spPr>
          <a:xfrm>
            <a:off x="6400800" y="2743200"/>
            <a:ext cx="274320" cy="15544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Line 4"/>
          <p:cNvSpPr/>
          <p:nvPr/>
        </p:nvSpPr>
        <p:spPr>
          <a:xfrm flipH="1">
            <a:off x="7498080" y="1280160"/>
            <a:ext cx="182880" cy="210348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Line 5"/>
          <p:cNvSpPr/>
          <p:nvPr/>
        </p:nvSpPr>
        <p:spPr>
          <a:xfrm flipH="1">
            <a:off x="7406640" y="2743200"/>
            <a:ext cx="274320" cy="118872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Line 6"/>
          <p:cNvSpPr/>
          <p:nvPr/>
        </p:nvSpPr>
        <p:spPr>
          <a:xfrm flipH="1">
            <a:off x="7498080" y="2743200"/>
            <a:ext cx="548640" cy="137160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r>
              <a:rPr b="0" lang="en-US" sz="4400" spc="-1" strike="noStrike">
                <a:latin typeface="Arial"/>
              </a:rPr>
              <a:t>SCK (pin 5), SS (pin 33)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2651760" y="1488600"/>
            <a:ext cx="7430760" cy="4179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rcRect l="12669" t="3248" r="8406" b="8049"/>
          <a:stretch/>
        </p:blipFill>
        <p:spPr>
          <a:xfrm>
            <a:off x="1189080" y="365760"/>
            <a:ext cx="7954920" cy="502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Application>LibreOffice/6.2.3.2$Windows_X86_64 LibreOffice_project/aecc05fe267cc68dde00352a451aa867b3b546ac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2019-09-09T19:03:29Z</dcterms:created>
  <dc:creator/>
  <dc:description/>
  <dc:language>en-US</dc:language>
  <cp:lastModifiedBy/>
  <dcterms:modified xsi:type="dcterms:W3CDTF">2019-09-15T20:46:15Z</dcterms:modified>
  <cp:revision>6</cp:revision>
  <dc:subject/>
  <dc:title/>
</cp:coreProperties>
</file>